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6" r:id="rId5"/>
    <p:sldId id="337" r:id="rId6"/>
    <p:sldId id="323" r:id="rId7"/>
    <p:sldId id="338" r:id="rId8"/>
    <p:sldId id="329" r:id="rId9"/>
    <p:sldId id="339" r:id="rId10"/>
    <p:sldId id="331" r:id="rId11"/>
    <p:sldId id="340" r:id="rId12"/>
    <p:sldId id="316" r:id="rId13"/>
    <p:sldId id="334" r:id="rId14"/>
    <p:sldId id="33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A11D4-5E0B-4E1E-803E-E521062A0447}" v="270" dt="2023-01-10T03:32:04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dows, Katie L" userId="af44c3ab-9fbd-43c8-8c1c-2210b44333e4" providerId="ADAL" clId="{F2CA11D4-5E0B-4E1E-803E-E521062A0447}"/>
    <pc:docChg chg="undo redo custSel addSld delSld modSld sldOrd">
      <pc:chgData name="Meadows, Katie L" userId="af44c3ab-9fbd-43c8-8c1c-2210b44333e4" providerId="ADAL" clId="{F2CA11D4-5E0B-4E1E-803E-E521062A0447}" dt="2023-01-11T02:47:17.645" v="5028" actId="47"/>
      <pc:docMkLst>
        <pc:docMk/>
      </pc:docMkLst>
      <pc:sldChg chg="modSp del mod">
        <pc:chgData name="Meadows, Katie L" userId="af44c3ab-9fbd-43c8-8c1c-2210b44333e4" providerId="ADAL" clId="{F2CA11D4-5E0B-4E1E-803E-E521062A0447}" dt="2023-01-05T04:41:15.549" v="928" actId="2696"/>
        <pc:sldMkLst>
          <pc:docMk/>
          <pc:sldMk cId="2013313015" sldId="268"/>
        </pc:sldMkLst>
        <pc:spChg chg="mod">
          <ac:chgData name="Meadows, Katie L" userId="af44c3ab-9fbd-43c8-8c1c-2210b44333e4" providerId="ADAL" clId="{F2CA11D4-5E0B-4E1E-803E-E521062A0447}" dt="2023-01-05T04:30:02.845" v="76" actId="20577"/>
          <ac:spMkLst>
            <pc:docMk/>
            <pc:sldMk cId="2013313015" sldId="268"/>
            <ac:spMk id="2" creationId="{14AE58CD-1C19-4F88-95E0-D5130B620135}"/>
          </ac:spMkLst>
        </pc:spChg>
        <pc:spChg chg="mod">
          <ac:chgData name="Meadows, Katie L" userId="af44c3ab-9fbd-43c8-8c1c-2210b44333e4" providerId="ADAL" clId="{F2CA11D4-5E0B-4E1E-803E-E521062A0447}" dt="2023-01-05T04:31:04.517" v="114" actId="20577"/>
          <ac:spMkLst>
            <pc:docMk/>
            <pc:sldMk cId="2013313015" sldId="268"/>
            <ac:spMk id="8" creationId="{9D30EAB2-B987-4C6F-948C-35A2C218BC58}"/>
          </ac:spMkLst>
        </pc:spChg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947347251" sldId="271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307298839" sldId="272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507442809" sldId="273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3075165649" sldId="274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3606385847" sldId="275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729559706" sldId="276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967455691" sldId="277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491974222" sldId="278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917173210" sldId="279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968217969" sldId="280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0306796" sldId="281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989627169" sldId="282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335007726" sldId="283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761454558" sldId="284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176547855" sldId="285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3838230273" sldId="286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544204159" sldId="287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682847451" sldId="288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026107354" sldId="289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3337009510" sldId="290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976285513" sldId="291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4067564318" sldId="292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2224806752" sldId="293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741820130" sldId="294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4159389719" sldId="296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1101296255" sldId="297"/>
        </pc:sldMkLst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4018703217" sldId="298"/>
        </pc:sldMkLst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1321170761" sldId="306"/>
        </pc:sldMkLst>
        <pc:spChg chg="mod">
          <ac:chgData name="Meadows, Katie L" userId="af44c3ab-9fbd-43c8-8c1c-2210b44333e4" providerId="ADAL" clId="{F2CA11D4-5E0B-4E1E-803E-E521062A0447}" dt="2023-01-05T04:29:11.102" v="24" actId="20577"/>
          <ac:spMkLst>
            <pc:docMk/>
            <pc:sldMk cId="1321170761" sldId="306"/>
            <ac:spMk id="6" creationId="{1973B9D8-0F57-4CB4-AF76-E0B3486BBF34}"/>
          </ac:spMkLst>
        </pc:spChg>
        <pc:graphicFrameChg chg="del">
          <ac:chgData name="Meadows, Katie L" userId="af44c3ab-9fbd-43c8-8c1c-2210b44333e4" providerId="ADAL" clId="{F2CA11D4-5E0B-4E1E-803E-E521062A0447}" dt="2023-01-05T04:29:00.711" v="2" actId="478"/>
          <ac:graphicFrameMkLst>
            <pc:docMk/>
            <pc:sldMk cId="1321170761" sldId="306"/>
            <ac:graphicFrameMk id="2" creationId="{C48DF466-48CD-42A8-83CF-261CA1399235}"/>
          </ac:graphicFrameMkLst>
        </pc:graphicFrameChg>
      </pc:sldChg>
      <pc:sldChg chg="addSp delSp modSp mod ord">
        <pc:chgData name="Meadows, Katie L" userId="af44c3ab-9fbd-43c8-8c1c-2210b44333e4" providerId="ADAL" clId="{F2CA11D4-5E0B-4E1E-803E-E521062A0447}" dt="2023-01-09T22:15:52.837" v="4815" actId="20577"/>
        <pc:sldMkLst>
          <pc:docMk/>
          <pc:sldMk cId="4089998528" sldId="316"/>
        </pc:sldMkLst>
        <pc:spChg chg="mod">
          <ac:chgData name="Meadows, Katie L" userId="af44c3ab-9fbd-43c8-8c1c-2210b44333e4" providerId="ADAL" clId="{F2CA11D4-5E0B-4E1E-803E-E521062A0447}" dt="2023-01-09T22:15:52.837" v="4815" actId="20577"/>
          <ac:spMkLst>
            <pc:docMk/>
            <pc:sldMk cId="4089998528" sldId="316"/>
            <ac:spMk id="2" creationId="{A236CAFF-F722-454B-A038-A21334994342}"/>
          </ac:spMkLst>
        </pc:spChg>
        <pc:picChg chg="add del mod">
          <ac:chgData name="Meadows, Katie L" userId="af44c3ab-9fbd-43c8-8c1c-2210b44333e4" providerId="ADAL" clId="{F2CA11D4-5E0B-4E1E-803E-E521062A0447}" dt="2023-01-05T04:45:58.669" v="1140" actId="478"/>
          <ac:picMkLst>
            <pc:docMk/>
            <pc:sldMk cId="4089998528" sldId="316"/>
            <ac:picMk id="3" creationId="{8A641834-C4C2-AB96-B45B-CC360BAF295E}"/>
          </ac:picMkLst>
        </pc:picChg>
        <pc:picChg chg="add del mod">
          <ac:chgData name="Meadows, Katie L" userId="af44c3ab-9fbd-43c8-8c1c-2210b44333e4" providerId="ADAL" clId="{F2CA11D4-5E0B-4E1E-803E-E521062A0447}" dt="2023-01-05T06:08:20.622" v="4161" actId="478"/>
          <ac:picMkLst>
            <pc:docMk/>
            <pc:sldMk cId="4089998528" sldId="316"/>
            <ac:picMk id="5" creationId="{F9AA9510-9548-A612-EEB3-A6FCF5E4089B}"/>
          </ac:picMkLst>
        </pc:picChg>
        <pc:picChg chg="add mod">
          <ac:chgData name="Meadows, Katie L" userId="af44c3ab-9fbd-43c8-8c1c-2210b44333e4" providerId="ADAL" clId="{F2CA11D4-5E0B-4E1E-803E-E521062A0447}" dt="2023-01-06T22:39:41.273" v="4366" actId="1076"/>
          <ac:picMkLst>
            <pc:docMk/>
            <pc:sldMk cId="4089998528" sldId="316"/>
            <ac:picMk id="6" creationId="{F853EE96-1890-3E0D-B04E-A879169C2637}"/>
          </ac:picMkLst>
        </pc:picChg>
      </pc:sldChg>
      <pc:sldChg chg="del">
        <pc:chgData name="Meadows, Katie L" userId="af44c3ab-9fbd-43c8-8c1c-2210b44333e4" providerId="ADAL" clId="{F2CA11D4-5E0B-4E1E-803E-E521062A0447}" dt="2023-01-11T02:47:17.645" v="5028" actId="47"/>
        <pc:sldMkLst>
          <pc:docMk/>
          <pc:sldMk cId="3932524998" sldId="319"/>
        </pc:sldMkLst>
      </pc:sldChg>
      <pc:sldChg chg="delSp modSp mod ord">
        <pc:chgData name="Meadows, Katie L" userId="af44c3ab-9fbd-43c8-8c1c-2210b44333e4" providerId="ADAL" clId="{F2CA11D4-5E0B-4E1E-803E-E521062A0447}" dt="2023-01-10T03:37:42.744" v="5020"/>
        <pc:sldMkLst>
          <pc:docMk/>
          <pc:sldMk cId="1490579204" sldId="323"/>
        </pc:sldMkLst>
        <pc:spChg chg="mod">
          <ac:chgData name="Meadows, Katie L" userId="af44c3ab-9fbd-43c8-8c1c-2210b44333e4" providerId="ADAL" clId="{F2CA11D4-5E0B-4E1E-803E-E521062A0447}" dt="2023-01-06T22:39:58.790" v="4367" actId="20577"/>
          <ac:spMkLst>
            <pc:docMk/>
            <pc:sldMk cId="1490579204" sldId="323"/>
            <ac:spMk id="5" creationId="{F9859C81-394F-4DFE-9794-4E3FD6F02FBA}"/>
          </ac:spMkLst>
        </pc:spChg>
        <pc:spChg chg="del">
          <ac:chgData name="Meadows, Katie L" userId="af44c3ab-9fbd-43c8-8c1c-2210b44333e4" providerId="ADAL" clId="{F2CA11D4-5E0B-4E1E-803E-E521062A0447}" dt="2023-01-05T04:31:09.205" v="115" actId="478"/>
          <ac:spMkLst>
            <pc:docMk/>
            <pc:sldMk cId="1490579204" sldId="323"/>
            <ac:spMk id="9" creationId="{4D9214F1-C38B-43DF-8423-2E157845BCC2}"/>
          </ac:spMkLst>
        </pc:spChg>
        <pc:spChg chg="del">
          <ac:chgData name="Meadows, Katie L" userId="af44c3ab-9fbd-43c8-8c1c-2210b44333e4" providerId="ADAL" clId="{F2CA11D4-5E0B-4E1E-803E-E521062A0447}" dt="2023-01-05T04:31:09.205" v="115" actId="478"/>
          <ac:spMkLst>
            <pc:docMk/>
            <pc:sldMk cId="1490579204" sldId="323"/>
            <ac:spMk id="10" creationId="{D3394B72-128B-446E-B150-032FEF695839}"/>
          </ac:spMkLst>
        </pc:spChg>
        <pc:picChg chg="mod">
          <ac:chgData name="Meadows, Katie L" userId="af44c3ab-9fbd-43c8-8c1c-2210b44333e4" providerId="ADAL" clId="{F2CA11D4-5E0B-4E1E-803E-E521062A0447}" dt="2023-01-05T04:38:54.505" v="848" actId="1076"/>
          <ac:picMkLst>
            <pc:docMk/>
            <pc:sldMk cId="1490579204" sldId="323"/>
            <ac:picMk id="6" creationId="{67C1BB34-5D4C-469B-870C-1B31C854F519}"/>
          </ac:picMkLst>
        </pc:picChg>
        <pc:picChg chg="mod">
          <ac:chgData name="Meadows, Katie L" userId="af44c3ab-9fbd-43c8-8c1c-2210b44333e4" providerId="ADAL" clId="{F2CA11D4-5E0B-4E1E-803E-E521062A0447}" dt="2023-01-05T04:40:53.257" v="927" actId="1076"/>
          <ac:picMkLst>
            <pc:docMk/>
            <pc:sldMk cId="1490579204" sldId="323"/>
            <ac:picMk id="7" creationId="{DA034BED-92C5-4DD7-A7A2-32BC9E9F9788}"/>
          </ac:picMkLst>
        </pc:picChg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1410857146" sldId="324"/>
        </pc:sldMkLst>
        <pc:spChg chg="mod">
          <ac:chgData name="Meadows, Katie L" userId="af44c3ab-9fbd-43c8-8c1c-2210b44333e4" providerId="ADAL" clId="{F2CA11D4-5E0B-4E1E-803E-E521062A0447}" dt="2023-01-05T04:29:06.721" v="13" actId="20577"/>
          <ac:spMkLst>
            <pc:docMk/>
            <pc:sldMk cId="1410857146" sldId="324"/>
            <ac:spMk id="4" creationId="{C5C203C5-63C8-4DBD-94A0-D6F220BF6954}"/>
          </ac:spMkLst>
        </pc:spChg>
        <pc:graphicFrameChg chg="del modGraphic">
          <ac:chgData name="Meadows, Katie L" userId="af44c3ab-9fbd-43c8-8c1c-2210b44333e4" providerId="ADAL" clId="{F2CA11D4-5E0B-4E1E-803E-E521062A0447}" dt="2023-01-05T04:28:55.643" v="1" actId="478"/>
          <ac:graphicFrameMkLst>
            <pc:docMk/>
            <pc:sldMk cId="1410857146" sldId="324"/>
            <ac:graphicFrameMk id="2" creationId="{C48DF466-48CD-42A8-83CF-261CA1399235}"/>
          </ac:graphicFrameMkLst>
        </pc:graphicFrameChg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1608531368" sldId="325"/>
        </pc:sldMkLst>
        <pc:spChg chg="mod">
          <ac:chgData name="Meadows, Katie L" userId="af44c3ab-9fbd-43c8-8c1c-2210b44333e4" providerId="ADAL" clId="{F2CA11D4-5E0B-4E1E-803E-E521062A0447}" dt="2023-01-05T04:29:17.065" v="35" actId="20577"/>
          <ac:spMkLst>
            <pc:docMk/>
            <pc:sldMk cId="1608531368" sldId="325"/>
            <ac:spMk id="6" creationId="{1973B9D8-0F57-4CB4-AF76-E0B3486BBF34}"/>
          </ac:spMkLst>
        </pc:spChg>
        <pc:graphicFrameChg chg="del">
          <ac:chgData name="Meadows, Katie L" userId="af44c3ab-9fbd-43c8-8c1c-2210b44333e4" providerId="ADAL" clId="{F2CA11D4-5E0B-4E1E-803E-E521062A0447}" dt="2023-01-05T04:29:22.096" v="36" actId="478"/>
          <ac:graphicFrameMkLst>
            <pc:docMk/>
            <pc:sldMk cId="1608531368" sldId="325"/>
            <ac:graphicFrameMk id="2" creationId="{C48DF466-48CD-42A8-83CF-261CA1399235}"/>
          </ac:graphicFrameMkLst>
        </pc:graphicFrameChg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3108023428" sldId="326"/>
        </pc:sldMkLst>
        <pc:spChg chg="mod">
          <ac:chgData name="Meadows, Katie L" userId="af44c3ab-9fbd-43c8-8c1c-2210b44333e4" providerId="ADAL" clId="{F2CA11D4-5E0B-4E1E-803E-E521062A0447}" dt="2023-01-05T04:29:27.320" v="53" actId="20577"/>
          <ac:spMkLst>
            <pc:docMk/>
            <pc:sldMk cId="3108023428" sldId="326"/>
            <ac:spMk id="6" creationId="{1973B9D8-0F57-4CB4-AF76-E0B3486BBF34}"/>
          </ac:spMkLst>
        </pc:spChg>
        <pc:graphicFrameChg chg="del">
          <ac:chgData name="Meadows, Katie L" userId="af44c3ab-9fbd-43c8-8c1c-2210b44333e4" providerId="ADAL" clId="{F2CA11D4-5E0B-4E1E-803E-E521062A0447}" dt="2023-01-05T04:29:30.154" v="54" actId="478"/>
          <ac:graphicFrameMkLst>
            <pc:docMk/>
            <pc:sldMk cId="3108023428" sldId="326"/>
            <ac:graphicFrameMk id="4" creationId="{6BBA8543-A47A-4E9E-A50A-271C4370F8AB}"/>
          </ac:graphicFrameMkLst>
        </pc:graphicFrameChg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4055141922" sldId="327"/>
        </pc:sldMkLst>
        <pc:spChg chg="mod">
          <ac:chgData name="Meadows, Katie L" userId="af44c3ab-9fbd-43c8-8c1c-2210b44333e4" providerId="ADAL" clId="{F2CA11D4-5E0B-4E1E-803E-E521062A0447}" dt="2023-01-05T04:29:40.599" v="71" actId="20577"/>
          <ac:spMkLst>
            <pc:docMk/>
            <pc:sldMk cId="4055141922" sldId="327"/>
            <ac:spMk id="6" creationId="{1973B9D8-0F57-4CB4-AF76-E0B3486BBF34}"/>
          </ac:spMkLst>
        </pc:spChg>
        <pc:graphicFrameChg chg="del">
          <ac:chgData name="Meadows, Katie L" userId="af44c3ab-9fbd-43c8-8c1c-2210b44333e4" providerId="ADAL" clId="{F2CA11D4-5E0B-4E1E-803E-E521062A0447}" dt="2023-01-05T04:29:46.011" v="72" actId="478"/>
          <ac:graphicFrameMkLst>
            <pc:docMk/>
            <pc:sldMk cId="4055141922" sldId="327"/>
            <ac:graphicFrameMk id="4" creationId="{8A12F73A-0D69-42A7-8BEC-4DE6FCA6C0BE}"/>
          </ac:graphicFrameMkLst>
        </pc:graphicFrameChg>
      </pc:sldChg>
      <pc:sldChg chg="delSp modSp del mod">
        <pc:chgData name="Meadows, Katie L" userId="af44c3ab-9fbd-43c8-8c1c-2210b44333e4" providerId="ADAL" clId="{F2CA11D4-5E0B-4E1E-803E-E521062A0447}" dt="2023-01-10T03:30:50.086" v="4833" actId="47"/>
        <pc:sldMkLst>
          <pc:docMk/>
          <pc:sldMk cId="2285748850" sldId="328"/>
        </pc:sldMkLst>
        <pc:spChg chg="mod">
          <ac:chgData name="Meadows, Katie L" userId="af44c3ab-9fbd-43c8-8c1c-2210b44333e4" providerId="ADAL" clId="{F2CA11D4-5E0B-4E1E-803E-E521062A0447}" dt="2023-01-05T04:29:49.703" v="73" actId="20577"/>
          <ac:spMkLst>
            <pc:docMk/>
            <pc:sldMk cId="2285748850" sldId="328"/>
            <ac:spMk id="6" creationId="{1973B9D8-0F57-4CB4-AF76-E0B3486BBF34}"/>
          </ac:spMkLst>
        </pc:spChg>
        <pc:graphicFrameChg chg="del">
          <ac:chgData name="Meadows, Katie L" userId="af44c3ab-9fbd-43c8-8c1c-2210b44333e4" providerId="ADAL" clId="{F2CA11D4-5E0B-4E1E-803E-E521062A0447}" dt="2023-01-05T04:29:52.602" v="74" actId="478"/>
          <ac:graphicFrameMkLst>
            <pc:docMk/>
            <pc:sldMk cId="2285748850" sldId="328"/>
            <ac:graphicFrameMk id="2" creationId="{D553F872-946D-426C-9EC5-817B706969D7}"/>
          </ac:graphicFrameMkLst>
        </pc:graphicFrameChg>
      </pc:sldChg>
      <pc:sldChg chg="addSp delSp modSp add mod ord setBg setClrOvrMap">
        <pc:chgData name="Meadows, Katie L" userId="af44c3ab-9fbd-43c8-8c1c-2210b44333e4" providerId="ADAL" clId="{F2CA11D4-5E0B-4E1E-803E-E521062A0447}" dt="2023-01-10T03:38:01.539" v="5022"/>
        <pc:sldMkLst>
          <pc:docMk/>
          <pc:sldMk cId="1939657813" sldId="329"/>
        </pc:sldMkLst>
        <pc:spChg chg="mod ord">
          <ac:chgData name="Meadows, Katie L" userId="af44c3ab-9fbd-43c8-8c1c-2210b44333e4" providerId="ADAL" clId="{F2CA11D4-5E0B-4E1E-803E-E521062A0447}" dt="2023-01-05T06:06:23.757" v="4142" actId="1076"/>
          <ac:spMkLst>
            <pc:docMk/>
            <pc:sldMk cId="1939657813" sldId="329"/>
            <ac:spMk id="5" creationId="{F9859C81-394F-4DFE-9794-4E3FD6F02FBA}"/>
          </ac:spMkLst>
        </pc:spChg>
        <pc:spChg chg="add mod">
          <ac:chgData name="Meadows, Katie L" userId="af44c3ab-9fbd-43c8-8c1c-2210b44333e4" providerId="ADAL" clId="{F2CA11D4-5E0B-4E1E-803E-E521062A0447}" dt="2023-01-05T06:04:26.292" v="4102" actId="26606"/>
          <ac:spMkLst>
            <pc:docMk/>
            <pc:sldMk cId="1939657813" sldId="329"/>
            <ac:spMk id="8" creationId="{5A86377B-BCF3-6BD4-EB52-BA19E6445E59}"/>
          </ac:spMkLst>
        </pc:spChg>
        <pc:spChg chg="add del">
          <ac:chgData name="Meadows, Katie L" userId="af44c3ab-9fbd-43c8-8c1c-2210b44333e4" providerId="ADAL" clId="{F2CA11D4-5E0B-4E1E-803E-E521062A0447}" dt="2023-01-05T06:04:26.292" v="4102" actId="26606"/>
          <ac:spMkLst>
            <pc:docMk/>
            <pc:sldMk cId="1939657813" sldId="329"/>
            <ac:spMk id="16" creationId="{003713C1-2FB2-413B-BF91-3AE41726FB7A}"/>
          </ac:spMkLst>
        </pc:spChg>
        <pc:spChg chg="add del">
          <ac:chgData name="Meadows, Katie L" userId="af44c3ab-9fbd-43c8-8c1c-2210b44333e4" providerId="ADAL" clId="{F2CA11D4-5E0B-4E1E-803E-E521062A0447}" dt="2023-01-05T06:04:26.292" v="4102" actId="26606"/>
          <ac:spMkLst>
            <pc:docMk/>
            <pc:sldMk cId="1939657813" sldId="329"/>
            <ac:spMk id="17" creationId="{90795B4D-5022-4A7F-A01D-8D880B7CDBE6}"/>
          </ac:spMkLst>
        </pc:spChg>
        <pc:spChg chg="add del">
          <ac:chgData name="Meadows, Katie L" userId="af44c3ab-9fbd-43c8-8c1c-2210b44333e4" providerId="ADAL" clId="{F2CA11D4-5E0B-4E1E-803E-E521062A0447}" dt="2023-01-05T06:04:26.292" v="4102" actId="26606"/>
          <ac:spMkLst>
            <pc:docMk/>
            <pc:sldMk cId="1939657813" sldId="329"/>
            <ac:spMk id="18" creationId="{AFD19018-DE7C-4796-ADF2-AD2EB0FC0D9C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19" creationId="{D47F22ED-3A55-4EDE-A5A8-163D82B09265}"/>
          </ac:spMkLst>
        </pc:spChg>
        <pc:spChg chg="add del">
          <ac:chgData name="Meadows, Katie L" userId="af44c3ab-9fbd-43c8-8c1c-2210b44333e4" providerId="ADAL" clId="{F2CA11D4-5E0B-4E1E-803E-E521062A0447}" dt="2023-01-05T06:04:26.292" v="4102" actId="26606"/>
          <ac:spMkLst>
            <pc:docMk/>
            <pc:sldMk cId="1939657813" sldId="329"/>
            <ac:spMk id="20" creationId="{B1A0A2C2-4F85-44AF-8708-8DCA4B550CB8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21" creationId="{5184EE59-3061-456B-9FB5-98A8E0E74B02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23" creationId="{F7E07B5E-9FB5-4C91-8BE4-6167EB58D0A7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25" creationId="{37524947-EB09-4DD9-973B-9F75BBCD7269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27" creationId="{D30C8E25-2DD1-45C6-9F04-0F0CBF666021}"/>
          </ac:spMkLst>
        </pc:spChg>
        <pc:spChg chg="add del">
          <ac:chgData name="Meadows, Katie L" userId="af44c3ab-9fbd-43c8-8c1c-2210b44333e4" providerId="ADAL" clId="{F2CA11D4-5E0B-4E1E-803E-E521062A0447}" dt="2023-01-05T06:02:40.633" v="4076" actId="26606"/>
          <ac:spMkLst>
            <pc:docMk/>
            <pc:sldMk cId="1939657813" sldId="329"/>
            <ac:spMk id="29" creationId="{BC57EA3C-C239-4132-A618-5CBE9F896B2F}"/>
          </ac:spMkLst>
        </pc:spChg>
        <pc:picChg chg="add del mod">
          <ac:chgData name="Meadows, Katie L" userId="af44c3ab-9fbd-43c8-8c1c-2210b44333e4" providerId="ADAL" clId="{F2CA11D4-5E0B-4E1E-803E-E521062A0447}" dt="2023-01-05T04:58:01.622" v="1618" actId="478"/>
          <ac:picMkLst>
            <pc:docMk/>
            <pc:sldMk cId="1939657813" sldId="329"/>
            <ac:picMk id="3" creationId="{D8C119B1-E5D8-CE3B-2085-881074F78DB1}"/>
          </ac:picMkLst>
        </pc:picChg>
        <pc:picChg chg="add del mod ord">
          <ac:chgData name="Meadows, Katie L" userId="af44c3ab-9fbd-43c8-8c1c-2210b44333e4" providerId="ADAL" clId="{F2CA11D4-5E0B-4E1E-803E-E521062A0447}" dt="2023-01-05T06:04:26.292" v="4102" actId="26606"/>
          <ac:picMkLst>
            <pc:docMk/>
            <pc:sldMk cId="1939657813" sldId="329"/>
            <ac:picMk id="4" creationId="{4FACE547-9202-4D48-83F4-1F41834609FA}"/>
          </ac:picMkLst>
        </pc:picChg>
        <pc:picChg chg="add del">
          <ac:chgData name="Meadows, Katie L" userId="af44c3ab-9fbd-43c8-8c1c-2210b44333e4" providerId="ADAL" clId="{F2CA11D4-5E0B-4E1E-803E-E521062A0447}" dt="2023-01-05T06:02:06.504" v="4070" actId="478"/>
          <ac:picMkLst>
            <pc:docMk/>
            <pc:sldMk cId="1939657813" sldId="329"/>
            <ac:picMk id="6" creationId="{67C1BB34-5D4C-469B-870C-1B31C854F519}"/>
          </ac:picMkLst>
        </pc:picChg>
        <pc:picChg chg="del">
          <ac:chgData name="Meadows, Katie L" userId="af44c3ab-9fbd-43c8-8c1c-2210b44333e4" providerId="ADAL" clId="{F2CA11D4-5E0B-4E1E-803E-E521062A0447}" dt="2023-01-05T04:55:27.791" v="1551" actId="478"/>
          <ac:picMkLst>
            <pc:docMk/>
            <pc:sldMk cId="1939657813" sldId="329"/>
            <ac:picMk id="7" creationId="{DA034BED-92C5-4DD7-A7A2-32BC9E9F9788}"/>
          </ac:picMkLst>
        </pc:picChg>
        <pc:picChg chg="add del mod">
          <ac:chgData name="Meadows, Katie L" userId="af44c3ab-9fbd-43c8-8c1c-2210b44333e4" providerId="ADAL" clId="{F2CA11D4-5E0B-4E1E-803E-E521062A0447}" dt="2023-01-05T06:01:00.629" v="4066" actId="931"/>
          <ac:picMkLst>
            <pc:docMk/>
            <pc:sldMk cId="1939657813" sldId="329"/>
            <ac:picMk id="10" creationId="{A7EE7E1D-72F3-A24A-460D-231B6E4EC2B6}"/>
          </ac:picMkLst>
        </pc:picChg>
        <pc:picChg chg="add del mod ord">
          <ac:chgData name="Meadows, Katie L" userId="af44c3ab-9fbd-43c8-8c1c-2210b44333e4" providerId="ADAL" clId="{F2CA11D4-5E0B-4E1E-803E-E521062A0447}" dt="2023-01-05T06:06:08.103" v="4137" actId="478"/>
          <ac:picMkLst>
            <pc:docMk/>
            <pc:sldMk cId="1939657813" sldId="329"/>
            <ac:picMk id="12" creationId="{A57D3E4C-4C29-619C-851B-6A4EA5F72285}"/>
          </ac:picMkLst>
        </pc:picChg>
        <pc:picChg chg="add mod ord">
          <ac:chgData name="Meadows, Katie L" userId="af44c3ab-9fbd-43c8-8c1c-2210b44333e4" providerId="ADAL" clId="{F2CA11D4-5E0B-4E1E-803E-E521062A0447}" dt="2023-01-05T06:06:18.758" v="4141" actId="1076"/>
          <ac:picMkLst>
            <pc:docMk/>
            <pc:sldMk cId="1939657813" sldId="329"/>
            <ac:picMk id="14" creationId="{F6E2474B-C7FA-066B-213B-17BFB5B6ABD7}"/>
          </ac:picMkLst>
        </pc:picChg>
        <pc:picChg chg="add mod">
          <ac:chgData name="Meadows, Katie L" userId="af44c3ab-9fbd-43c8-8c1c-2210b44333e4" providerId="ADAL" clId="{F2CA11D4-5E0B-4E1E-803E-E521062A0447}" dt="2023-01-05T06:06:16.097" v="4140" actId="1076"/>
          <ac:picMkLst>
            <pc:docMk/>
            <pc:sldMk cId="1939657813" sldId="329"/>
            <ac:picMk id="15" creationId="{ECB0ED52-1059-F62F-8660-9DB089860FA7}"/>
          </ac:picMkLst>
        </pc:picChg>
      </pc:sldChg>
      <pc:sldChg chg="addSp delSp modSp add mod">
        <pc:chgData name="Meadows, Katie L" userId="af44c3ab-9fbd-43c8-8c1c-2210b44333e4" providerId="ADAL" clId="{F2CA11D4-5E0B-4E1E-803E-E521062A0447}" dt="2023-01-05T06:06:57.486" v="4145" actId="1076"/>
        <pc:sldMkLst>
          <pc:docMk/>
          <pc:sldMk cId="1091027142" sldId="330"/>
        </pc:sldMkLst>
        <pc:spChg chg="add mod">
          <ac:chgData name="Meadows, Katie L" userId="af44c3ab-9fbd-43c8-8c1c-2210b44333e4" providerId="ADAL" clId="{F2CA11D4-5E0B-4E1E-803E-E521062A0447}" dt="2023-01-05T05:28:15.928" v="2508" actId="404"/>
          <ac:spMkLst>
            <pc:docMk/>
            <pc:sldMk cId="1091027142" sldId="330"/>
            <ac:spMk id="2" creationId="{253B2F0D-1AD3-ACDA-B612-3DFF919562C0}"/>
          </ac:spMkLst>
        </pc:spChg>
        <pc:spChg chg="mod">
          <ac:chgData name="Meadows, Katie L" userId="af44c3ab-9fbd-43c8-8c1c-2210b44333e4" providerId="ADAL" clId="{F2CA11D4-5E0B-4E1E-803E-E521062A0447}" dt="2023-01-05T05:33:01.552" v="2524" actId="1076"/>
          <ac:spMkLst>
            <pc:docMk/>
            <pc:sldMk cId="1091027142" sldId="330"/>
            <ac:spMk id="5" creationId="{F9859C81-394F-4DFE-9794-4E3FD6F02FBA}"/>
          </ac:spMkLst>
        </pc:spChg>
        <pc:picChg chg="del mod">
          <ac:chgData name="Meadows, Katie L" userId="af44c3ab-9fbd-43c8-8c1c-2210b44333e4" providerId="ADAL" clId="{F2CA11D4-5E0B-4E1E-803E-E521062A0447}" dt="2023-01-05T04:58:28.640" v="1622" actId="478"/>
          <ac:picMkLst>
            <pc:docMk/>
            <pc:sldMk cId="1091027142" sldId="330"/>
            <ac:picMk id="4" creationId="{4FACE547-9202-4D48-83F4-1F41834609FA}"/>
          </ac:picMkLst>
        </pc:picChg>
        <pc:picChg chg="del">
          <ac:chgData name="Meadows, Katie L" userId="af44c3ab-9fbd-43c8-8c1c-2210b44333e4" providerId="ADAL" clId="{F2CA11D4-5E0B-4E1E-803E-E521062A0447}" dt="2023-01-05T04:58:25.747" v="1620" actId="478"/>
          <ac:picMkLst>
            <pc:docMk/>
            <pc:sldMk cId="1091027142" sldId="330"/>
            <ac:picMk id="6" creationId="{67C1BB34-5D4C-469B-870C-1B31C854F519}"/>
          </ac:picMkLst>
        </pc:picChg>
        <pc:picChg chg="add mod">
          <ac:chgData name="Meadows, Katie L" userId="af44c3ab-9fbd-43c8-8c1c-2210b44333e4" providerId="ADAL" clId="{F2CA11D4-5E0B-4E1E-803E-E521062A0447}" dt="2023-01-05T06:06:57.486" v="4145" actId="1076"/>
          <ac:picMkLst>
            <pc:docMk/>
            <pc:sldMk cId="1091027142" sldId="330"/>
            <ac:picMk id="7" creationId="{3A442642-D9CE-630A-46AA-1CDCC2F1E78C}"/>
          </ac:picMkLst>
        </pc:picChg>
      </pc:sldChg>
      <pc:sldChg chg="addSp delSp modSp add del mod ord modAnim">
        <pc:chgData name="Meadows, Katie L" userId="af44c3ab-9fbd-43c8-8c1c-2210b44333e4" providerId="ADAL" clId="{F2CA11D4-5E0B-4E1E-803E-E521062A0447}" dt="2023-01-10T03:38:14.860" v="5024"/>
        <pc:sldMkLst>
          <pc:docMk/>
          <pc:sldMk cId="2008159231" sldId="331"/>
        </pc:sldMkLst>
        <pc:spChg chg="mod">
          <ac:chgData name="Meadows, Katie L" userId="af44c3ab-9fbd-43c8-8c1c-2210b44333e4" providerId="ADAL" clId="{F2CA11D4-5E0B-4E1E-803E-E521062A0447}" dt="2023-01-05T05:34:09.796" v="2570" actId="1076"/>
          <ac:spMkLst>
            <pc:docMk/>
            <pc:sldMk cId="2008159231" sldId="331"/>
            <ac:spMk id="2" creationId="{253B2F0D-1AD3-ACDA-B612-3DFF919562C0}"/>
          </ac:spMkLst>
        </pc:spChg>
        <pc:spChg chg="mod">
          <ac:chgData name="Meadows, Katie L" userId="af44c3ab-9fbd-43c8-8c1c-2210b44333e4" providerId="ADAL" clId="{F2CA11D4-5E0B-4E1E-803E-E521062A0447}" dt="2023-01-05T06:08:08.020" v="4158" actId="1076"/>
          <ac:spMkLst>
            <pc:docMk/>
            <pc:sldMk cId="2008159231" sldId="331"/>
            <ac:spMk id="5" creationId="{F9859C81-394F-4DFE-9794-4E3FD6F02FBA}"/>
          </ac:spMkLst>
        </pc:spChg>
        <pc:picChg chg="add del mod">
          <ac:chgData name="Meadows, Katie L" userId="af44c3ab-9fbd-43c8-8c1c-2210b44333e4" providerId="ADAL" clId="{F2CA11D4-5E0B-4E1E-803E-E521062A0447}" dt="2023-01-05T06:08:16.179" v="4160" actId="21"/>
          <ac:picMkLst>
            <pc:docMk/>
            <pc:sldMk cId="2008159231" sldId="331"/>
            <ac:picMk id="4" creationId="{75599DD9-53BA-59BC-1E24-E6B8C6A4F994}"/>
          </ac:picMkLst>
        </pc:picChg>
        <pc:picChg chg="add mod">
          <ac:chgData name="Meadows, Katie L" userId="af44c3ab-9fbd-43c8-8c1c-2210b44333e4" providerId="ADAL" clId="{F2CA11D4-5E0B-4E1E-803E-E521062A0447}" dt="2023-01-05T06:09:38.883" v="4171" actId="1076"/>
          <ac:picMkLst>
            <pc:docMk/>
            <pc:sldMk cId="2008159231" sldId="331"/>
            <ac:picMk id="7" creationId="{200CBE11-9781-4826-C7B5-6510B9B50A5A}"/>
          </ac:picMkLst>
        </pc:picChg>
        <pc:picChg chg="add mod">
          <ac:chgData name="Meadows, Katie L" userId="af44c3ab-9fbd-43c8-8c1c-2210b44333e4" providerId="ADAL" clId="{F2CA11D4-5E0B-4E1E-803E-E521062A0447}" dt="2023-01-05T06:09:57.447" v="4178" actId="1036"/>
          <ac:picMkLst>
            <pc:docMk/>
            <pc:sldMk cId="2008159231" sldId="331"/>
            <ac:picMk id="9" creationId="{3E24EC59-FC85-CDAD-EA03-4FF455BCFA81}"/>
          </ac:picMkLst>
        </pc:picChg>
      </pc:sldChg>
      <pc:sldChg chg="modSp add del mod">
        <pc:chgData name="Meadows, Katie L" userId="af44c3ab-9fbd-43c8-8c1c-2210b44333e4" providerId="ADAL" clId="{F2CA11D4-5E0B-4E1E-803E-E521062A0447}" dt="2023-01-10T03:38:20.967" v="5025" actId="47"/>
        <pc:sldMkLst>
          <pc:docMk/>
          <pc:sldMk cId="5832271" sldId="332"/>
        </pc:sldMkLst>
        <pc:spChg chg="mod">
          <ac:chgData name="Meadows, Katie L" userId="af44c3ab-9fbd-43c8-8c1c-2210b44333e4" providerId="ADAL" clId="{F2CA11D4-5E0B-4E1E-803E-E521062A0447}" dt="2023-01-05T05:53:50.866" v="3633" actId="1076"/>
          <ac:spMkLst>
            <pc:docMk/>
            <pc:sldMk cId="5832271" sldId="332"/>
            <ac:spMk id="2" creationId="{253B2F0D-1AD3-ACDA-B612-3DFF919562C0}"/>
          </ac:spMkLst>
        </pc:spChg>
        <pc:spChg chg="mod">
          <ac:chgData name="Meadows, Katie L" userId="af44c3ab-9fbd-43c8-8c1c-2210b44333e4" providerId="ADAL" clId="{F2CA11D4-5E0B-4E1E-803E-E521062A0447}" dt="2023-01-09T22:22:35.663" v="4832" actId="20577"/>
          <ac:spMkLst>
            <pc:docMk/>
            <pc:sldMk cId="5832271" sldId="332"/>
            <ac:spMk id="5" creationId="{F9859C81-394F-4DFE-9794-4E3FD6F02FBA}"/>
          </ac:spMkLst>
        </pc:spChg>
      </pc:sldChg>
      <pc:sldChg chg="addSp modSp add del mod">
        <pc:chgData name="Meadows, Katie L" userId="af44c3ab-9fbd-43c8-8c1c-2210b44333e4" providerId="ADAL" clId="{F2CA11D4-5E0B-4E1E-803E-E521062A0447}" dt="2023-01-10T03:38:21.757" v="5026" actId="47"/>
        <pc:sldMkLst>
          <pc:docMk/>
          <pc:sldMk cId="759881357" sldId="333"/>
        </pc:sldMkLst>
        <pc:spChg chg="mod">
          <ac:chgData name="Meadows, Katie L" userId="af44c3ab-9fbd-43c8-8c1c-2210b44333e4" providerId="ADAL" clId="{F2CA11D4-5E0B-4E1E-803E-E521062A0447}" dt="2023-01-05T06:14:57.425" v="4253" actId="1076"/>
          <ac:spMkLst>
            <pc:docMk/>
            <pc:sldMk cId="759881357" sldId="333"/>
            <ac:spMk id="2" creationId="{253B2F0D-1AD3-ACDA-B612-3DFF919562C0}"/>
          </ac:spMkLst>
        </pc:spChg>
        <pc:spChg chg="mod">
          <ac:chgData name="Meadows, Katie L" userId="af44c3ab-9fbd-43c8-8c1c-2210b44333e4" providerId="ADAL" clId="{F2CA11D4-5E0B-4E1E-803E-E521062A0447}" dt="2023-01-06T22:37:42.713" v="4288" actId="15"/>
          <ac:spMkLst>
            <pc:docMk/>
            <pc:sldMk cId="759881357" sldId="333"/>
            <ac:spMk id="5" creationId="{F9859C81-394F-4DFE-9794-4E3FD6F02FBA}"/>
          </ac:spMkLst>
        </pc:spChg>
        <pc:picChg chg="add mod">
          <ac:chgData name="Meadows, Katie L" userId="af44c3ab-9fbd-43c8-8c1c-2210b44333e4" providerId="ADAL" clId="{F2CA11D4-5E0B-4E1E-803E-E521062A0447}" dt="2023-01-05T06:14:17.297" v="4252" actId="1076"/>
          <ac:picMkLst>
            <pc:docMk/>
            <pc:sldMk cId="759881357" sldId="333"/>
            <ac:picMk id="4" creationId="{F66BBFF4-845B-71B9-EBC4-9AF7CF84BC4C}"/>
          </ac:picMkLst>
        </pc:picChg>
      </pc:sldChg>
      <pc:sldChg chg="delSp modSp add mod">
        <pc:chgData name="Meadows, Katie L" userId="af44c3ab-9fbd-43c8-8c1c-2210b44333e4" providerId="ADAL" clId="{F2CA11D4-5E0B-4E1E-803E-E521062A0447}" dt="2023-01-09T22:16:09.407" v="4823" actId="20577"/>
        <pc:sldMkLst>
          <pc:docMk/>
          <pc:sldMk cId="1164289729" sldId="334"/>
        </pc:sldMkLst>
        <pc:spChg chg="mod">
          <ac:chgData name="Meadows, Katie L" userId="af44c3ab-9fbd-43c8-8c1c-2210b44333e4" providerId="ADAL" clId="{F2CA11D4-5E0B-4E1E-803E-E521062A0447}" dt="2023-01-09T22:16:09.407" v="4823" actId="20577"/>
          <ac:spMkLst>
            <pc:docMk/>
            <pc:sldMk cId="1164289729" sldId="334"/>
            <ac:spMk id="2" creationId="{A236CAFF-F722-454B-A038-A21334994342}"/>
          </ac:spMkLst>
        </pc:spChg>
        <pc:picChg chg="del mod">
          <ac:chgData name="Meadows, Katie L" userId="af44c3ab-9fbd-43c8-8c1c-2210b44333e4" providerId="ADAL" clId="{F2CA11D4-5E0B-4E1E-803E-E521062A0447}" dt="2023-01-06T22:53:02.773" v="4508" actId="478"/>
          <ac:picMkLst>
            <pc:docMk/>
            <pc:sldMk cId="1164289729" sldId="334"/>
            <ac:picMk id="6" creationId="{F853EE96-1890-3E0D-B04E-A879169C2637}"/>
          </ac:picMkLst>
        </pc:picChg>
      </pc:sldChg>
      <pc:sldChg chg="addSp delSp modSp add del mod">
        <pc:chgData name="Meadows, Katie L" userId="af44c3ab-9fbd-43c8-8c1c-2210b44333e4" providerId="ADAL" clId="{F2CA11D4-5E0B-4E1E-803E-E521062A0447}" dt="2023-01-10T03:38:22.588" v="5027" actId="47"/>
        <pc:sldMkLst>
          <pc:docMk/>
          <pc:sldMk cId="2111250906" sldId="335"/>
        </pc:sldMkLst>
        <pc:spChg chg="del">
          <ac:chgData name="Meadows, Katie L" userId="af44c3ab-9fbd-43c8-8c1c-2210b44333e4" providerId="ADAL" clId="{F2CA11D4-5E0B-4E1E-803E-E521062A0447}" dt="2023-01-09T22:19:42.364" v="4825" actId="478"/>
          <ac:spMkLst>
            <pc:docMk/>
            <pc:sldMk cId="2111250906" sldId="335"/>
            <ac:spMk id="5" creationId="{F9859C81-394F-4DFE-9794-4E3FD6F02FBA}"/>
          </ac:spMkLst>
        </pc:spChg>
        <pc:picChg chg="add mod">
          <ac:chgData name="Meadows, Katie L" userId="af44c3ab-9fbd-43c8-8c1c-2210b44333e4" providerId="ADAL" clId="{F2CA11D4-5E0B-4E1E-803E-E521062A0447}" dt="2023-01-09T22:19:51.378" v="4830" actId="1076"/>
          <ac:picMkLst>
            <pc:docMk/>
            <pc:sldMk cId="2111250906" sldId="335"/>
            <ac:picMk id="6" creationId="{A824EB7E-3221-70A8-8373-BCD96BC54AC3}"/>
          </ac:picMkLst>
        </pc:picChg>
      </pc:sldChg>
      <pc:sldChg chg="addSp delSp modSp add mod ord">
        <pc:chgData name="Meadows, Katie L" userId="af44c3ab-9fbd-43c8-8c1c-2210b44333e4" providerId="ADAL" clId="{F2CA11D4-5E0B-4E1E-803E-E521062A0447}" dt="2023-01-10T03:37:11.474" v="5016" actId="1076"/>
        <pc:sldMkLst>
          <pc:docMk/>
          <pc:sldMk cId="3832554433" sldId="336"/>
        </pc:sldMkLst>
        <pc:spChg chg="mod">
          <ac:chgData name="Meadows, Katie L" userId="af44c3ab-9fbd-43c8-8c1c-2210b44333e4" providerId="ADAL" clId="{F2CA11D4-5E0B-4E1E-803E-E521062A0447}" dt="2023-01-10T03:36:57.579" v="5013" actId="122"/>
          <ac:spMkLst>
            <pc:docMk/>
            <pc:sldMk cId="3832554433" sldId="336"/>
            <ac:spMk id="2" creationId="{253B2F0D-1AD3-ACDA-B612-3DFF919562C0}"/>
          </ac:spMkLst>
        </pc:spChg>
        <pc:spChg chg="add mod">
          <ac:chgData name="Meadows, Katie L" userId="af44c3ab-9fbd-43c8-8c1c-2210b44333e4" providerId="ADAL" clId="{F2CA11D4-5E0B-4E1E-803E-E521062A0447}" dt="2023-01-10T03:37:11.474" v="5016" actId="1076"/>
          <ac:spMkLst>
            <pc:docMk/>
            <pc:sldMk cId="3832554433" sldId="336"/>
            <ac:spMk id="3" creationId="{0312BC38-4F23-1D9B-D35F-3CA977E8BCC7}"/>
          </ac:spMkLst>
        </pc:spChg>
        <pc:picChg chg="del">
          <ac:chgData name="Meadows, Katie L" userId="af44c3ab-9fbd-43c8-8c1c-2210b44333e4" providerId="ADAL" clId="{F2CA11D4-5E0B-4E1E-803E-E521062A0447}" dt="2023-01-10T03:31:59.275" v="4866" actId="478"/>
          <ac:picMkLst>
            <pc:docMk/>
            <pc:sldMk cId="3832554433" sldId="336"/>
            <ac:picMk id="4" creationId="{F66BBFF4-845B-71B9-EBC4-9AF7CF84BC4C}"/>
          </ac:picMkLst>
        </pc:picChg>
        <pc:picChg chg="del">
          <ac:chgData name="Meadows, Katie L" userId="af44c3ab-9fbd-43c8-8c1c-2210b44333e4" providerId="ADAL" clId="{F2CA11D4-5E0B-4E1E-803E-E521062A0447}" dt="2023-01-10T03:31:57.757" v="4865" actId="478"/>
          <ac:picMkLst>
            <pc:docMk/>
            <pc:sldMk cId="3832554433" sldId="336"/>
            <ac:picMk id="6" creationId="{A824EB7E-3221-70A8-8373-BCD96BC54AC3}"/>
          </ac:picMkLst>
        </pc:picChg>
      </pc:sldChg>
      <pc:sldChg chg="addSp modSp new mod">
        <pc:chgData name="Meadows, Katie L" userId="af44c3ab-9fbd-43c8-8c1c-2210b44333e4" providerId="ADAL" clId="{F2CA11D4-5E0B-4E1E-803E-E521062A0447}" dt="2023-01-10T03:33:29.052" v="4989" actId="1076"/>
        <pc:sldMkLst>
          <pc:docMk/>
          <pc:sldMk cId="228734248" sldId="337"/>
        </pc:sldMkLst>
        <pc:picChg chg="add mod">
          <ac:chgData name="Meadows, Katie L" userId="af44c3ab-9fbd-43c8-8c1c-2210b44333e4" providerId="ADAL" clId="{F2CA11D4-5E0B-4E1E-803E-E521062A0447}" dt="2023-01-10T03:33:29.052" v="4989" actId="1076"/>
          <ac:picMkLst>
            <pc:docMk/>
            <pc:sldMk cId="228734248" sldId="337"/>
            <ac:picMk id="3" creationId="{BABA1923-BFA1-898D-9DDD-FE1C33297EB2}"/>
          </ac:picMkLst>
        </pc:picChg>
      </pc:sldChg>
      <pc:sldChg chg="addSp modSp new mod">
        <pc:chgData name="Meadows, Katie L" userId="af44c3ab-9fbd-43c8-8c1c-2210b44333e4" providerId="ADAL" clId="{F2CA11D4-5E0B-4E1E-803E-E521062A0447}" dt="2023-01-10T03:34:01.066" v="4993" actId="1076"/>
        <pc:sldMkLst>
          <pc:docMk/>
          <pc:sldMk cId="2941355508" sldId="338"/>
        </pc:sldMkLst>
        <pc:picChg chg="add mod">
          <ac:chgData name="Meadows, Katie L" userId="af44c3ab-9fbd-43c8-8c1c-2210b44333e4" providerId="ADAL" clId="{F2CA11D4-5E0B-4E1E-803E-E521062A0447}" dt="2023-01-10T03:34:01.066" v="4993" actId="1076"/>
          <ac:picMkLst>
            <pc:docMk/>
            <pc:sldMk cId="2941355508" sldId="338"/>
            <ac:picMk id="3" creationId="{602F7429-8549-B21E-D0FB-541E407759F5}"/>
          </ac:picMkLst>
        </pc:picChg>
      </pc:sldChg>
      <pc:sldChg chg="addSp modSp new mod">
        <pc:chgData name="Meadows, Katie L" userId="af44c3ab-9fbd-43c8-8c1c-2210b44333e4" providerId="ADAL" clId="{F2CA11D4-5E0B-4E1E-803E-E521062A0447}" dt="2023-01-10T03:34:26.928" v="4997" actId="1076"/>
        <pc:sldMkLst>
          <pc:docMk/>
          <pc:sldMk cId="4204997456" sldId="339"/>
        </pc:sldMkLst>
        <pc:picChg chg="add mod">
          <ac:chgData name="Meadows, Katie L" userId="af44c3ab-9fbd-43c8-8c1c-2210b44333e4" providerId="ADAL" clId="{F2CA11D4-5E0B-4E1E-803E-E521062A0447}" dt="2023-01-10T03:34:26.928" v="4997" actId="1076"/>
          <ac:picMkLst>
            <pc:docMk/>
            <pc:sldMk cId="4204997456" sldId="339"/>
            <ac:picMk id="3" creationId="{8A7F837D-0C62-6EE8-68B7-D0E7F2FFDDC8}"/>
          </ac:picMkLst>
        </pc:picChg>
      </pc:sldChg>
      <pc:sldChg chg="addSp delSp modSp new mod">
        <pc:chgData name="Meadows, Katie L" userId="af44c3ab-9fbd-43c8-8c1c-2210b44333e4" providerId="ADAL" clId="{F2CA11D4-5E0B-4E1E-803E-E521062A0447}" dt="2023-01-10T03:35:25.045" v="5007" actId="1076"/>
        <pc:sldMkLst>
          <pc:docMk/>
          <pc:sldMk cId="2484588971" sldId="340"/>
        </pc:sldMkLst>
        <pc:picChg chg="add del mod">
          <ac:chgData name="Meadows, Katie L" userId="af44c3ab-9fbd-43c8-8c1c-2210b44333e4" providerId="ADAL" clId="{F2CA11D4-5E0B-4E1E-803E-E521062A0447}" dt="2023-01-10T03:34:51.510" v="5002" actId="478"/>
          <ac:picMkLst>
            <pc:docMk/>
            <pc:sldMk cId="2484588971" sldId="340"/>
            <ac:picMk id="3" creationId="{1E54F2F1-1656-77B2-AFA4-168DAD1902D6}"/>
          </ac:picMkLst>
        </pc:picChg>
        <pc:picChg chg="add mod">
          <ac:chgData name="Meadows, Katie L" userId="af44c3ab-9fbd-43c8-8c1c-2210b44333e4" providerId="ADAL" clId="{F2CA11D4-5E0B-4E1E-803E-E521062A0447}" dt="2023-01-10T03:35:25.045" v="5007" actId="1076"/>
          <ac:picMkLst>
            <pc:docMk/>
            <pc:sldMk cId="2484588971" sldId="340"/>
            <ac:picMk id="5" creationId="{A791B907-CB1A-712D-75E0-B841FCCD3A95}"/>
          </ac:picMkLst>
        </pc:picChg>
      </pc:sldChg>
      <pc:sldChg chg="add del">
        <pc:chgData name="Meadows, Katie L" userId="af44c3ab-9fbd-43c8-8c1c-2210b44333e4" providerId="ADAL" clId="{F2CA11D4-5E0B-4E1E-803E-E521062A0447}" dt="2023-01-10T03:36:41.738" v="5009" actId="47"/>
        <pc:sldMkLst>
          <pc:docMk/>
          <pc:sldMk cId="1274892291" sldId="341"/>
        </pc:sldMkLst>
      </pc:sldChg>
      <pc:sldChg chg="add del">
        <pc:chgData name="Meadows, Katie L" userId="af44c3ab-9fbd-43c8-8c1c-2210b44333e4" providerId="ADAL" clId="{F2CA11D4-5E0B-4E1E-803E-E521062A0447}" dt="2023-01-10T03:36:41.738" v="5009" actId="47"/>
        <pc:sldMkLst>
          <pc:docMk/>
          <pc:sldMk cId="4012424008" sldId="342"/>
        </pc:sldMkLst>
      </pc:sldChg>
    </pc:docChg>
  </pc:docChgLst>
  <pc:docChgLst>
    <pc:chgData name="Meadows, Katie L" userId="af44c3ab-9fbd-43c8-8c1c-2210b44333e4" providerId="ADAL" clId="{0577AC44-C8A0-40B3-AA05-24399771035A}"/>
    <pc:docChg chg="undo custSel addSld delSld modSld">
      <pc:chgData name="Meadows, Katie L" userId="af44c3ab-9fbd-43c8-8c1c-2210b44333e4" providerId="ADAL" clId="{0577AC44-C8A0-40B3-AA05-24399771035A}" dt="2021-01-03T23:43:12.321" v="193" actId="20577"/>
      <pc:docMkLst>
        <pc:docMk/>
      </pc:docMkLst>
      <pc:sldChg chg="add del">
        <pc:chgData name="Meadows, Katie L" userId="af44c3ab-9fbd-43c8-8c1c-2210b44333e4" providerId="ADAL" clId="{0577AC44-C8A0-40B3-AA05-24399771035A}" dt="2021-01-03T22:24:35.737" v="4" actId="47"/>
        <pc:sldMkLst>
          <pc:docMk/>
          <pc:sldMk cId="2338425385" sldId="261"/>
        </pc:sldMkLst>
      </pc:sldChg>
      <pc:sldChg chg="del">
        <pc:chgData name="Meadows, Katie L" userId="af44c3ab-9fbd-43c8-8c1c-2210b44333e4" providerId="ADAL" clId="{0577AC44-C8A0-40B3-AA05-24399771035A}" dt="2021-01-03T22:24:36.678" v="5" actId="47"/>
        <pc:sldMkLst>
          <pc:docMk/>
          <pc:sldMk cId="409603495" sldId="267"/>
        </pc:sldMkLst>
      </pc:sldChg>
      <pc:sldChg chg="del">
        <pc:chgData name="Meadows, Katie L" userId="af44c3ab-9fbd-43c8-8c1c-2210b44333e4" providerId="ADAL" clId="{0577AC44-C8A0-40B3-AA05-24399771035A}" dt="2021-01-03T22:25:01.555" v="6" actId="47"/>
        <pc:sldMkLst>
          <pc:docMk/>
          <pc:sldMk cId="855835845" sldId="318"/>
        </pc:sldMkLst>
      </pc:sldChg>
      <pc:sldChg chg="modSp">
        <pc:chgData name="Meadows, Katie L" userId="af44c3ab-9fbd-43c8-8c1c-2210b44333e4" providerId="ADAL" clId="{0577AC44-C8A0-40B3-AA05-24399771035A}" dt="2021-01-03T23:43:12.321" v="193" actId="20577"/>
        <pc:sldMkLst>
          <pc:docMk/>
          <pc:sldMk cId="1490579204" sldId="323"/>
        </pc:sldMkLst>
        <pc:spChg chg="mod">
          <ac:chgData name="Meadows, Katie L" userId="af44c3ab-9fbd-43c8-8c1c-2210b44333e4" providerId="ADAL" clId="{0577AC44-C8A0-40B3-AA05-24399771035A}" dt="2021-01-03T23:43:12.321" v="193" actId="20577"/>
          <ac:spMkLst>
            <pc:docMk/>
            <pc:sldMk cId="1490579204" sldId="323"/>
            <ac:spMk id="5" creationId="{F9859C81-394F-4DFE-9794-4E3FD6F02FBA}"/>
          </ac:spMkLst>
        </pc:spChg>
        <pc:spChg chg="mod">
          <ac:chgData name="Meadows, Katie L" userId="af44c3ab-9fbd-43c8-8c1c-2210b44333e4" providerId="ADAL" clId="{0577AC44-C8A0-40B3-AA05-24399771035A}" dt="2021-01-03T23:02:49.750" v="35" actId="1076"/>
          <ac:spMkLst>
            <pc:docMk/>
            <pc:sldMk cId="1490579204" sldId="323"/>
            <ac:spMk id="9" creationId="{4D9214F1-C38B-43DF-8423-2E157845BCC2}"/>
          </ac:spMkLst>
        </pc:spChg>
        <pc:spChg chg="mod">
          <ac:chgData name="Meadows, Katie L" userId="af44c3ab-9fbd-43c8-8c1c-2210b44333e4" providerId="ADAL" clId="{0577AC44-C8A0-40B3-AA05-24399771035A}" dt="2021-01-03T23:02:16.306" v="28" actId="1076"/>
          <ac:spMkLst>
            <pc:docMk/>
            <pc:sldMk cId="1490579204" sldId="323"/>
            <ac:spMk id="10" creationId="{D3394B72-128B-446E-B150-032FEF695839}"/>
          </ac:spMkLst>
        </pc:spChg>
        <pc:picChg chg="mod">
          <ac:chgData name="Meadows, Katie L" userId="af44c3ab-9fbd-43c8-8c1c-2210b44333e4" providerId="ADAL" clId="{0577AC44-C8A0-40B3-AA05-24399771035A}" dt="2021-01-03T23:02:28.881" v="34" actId="1076"/>
          <ac:picMkLst>
            <pc:docMk/>
            <pc:sldMk cId="1490579204" sldId="323"/>
            <ac:picMk id="6" creationId="{67C1BB34-5D4C-469B-870C-1B31C854F519}"/>
          </ac:picMkLst>
        </pc:picChg>
      </pc:sldChg>
      <pc:sldChg chg="add del">
        <pc:chgData name="Meadows, Katie L" userId="af44c3ab-9fbd-43c8-8c1c-2210b44333e4" providerId="ADAL" clId="{0577AC44-C8A0-40B3-AA05-24399771035A}" dt="2021-01-03T22:22:43.218" v="3" actId="47"/>
        <pc:sldMkLst>
          <pc:docMk/>
          <pc:sldMk cId="1410857146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A47B-3747-481D-964C-03AB020AAD95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BC53-7BCA-4476-9B37-88338B4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B2F0D-1AD3-ACDA-B612-3DFF919562C0}"/>
              </a:ext>
            </a:extLst>
          </p:cNvPr>
          <p:cNvSpPr txBox="1"/>
          <p:nvPr/>
        </p:nvSpPr>
        <p:spPr>
          <a:xfrm rot="21425679">
            <a:off x="322358" y="357232"/>
            <a:ext cx="850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Welcome Back – 2023!!!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2BC38-4F23-1D9B-D35F-3CA977E8BCC7}"/>
              </a:ext>
            </a:extLst>
          </p:cNvPr>
          <p:cNvSpPr txBox="1"/>
          <p:nvPr/>
        </p:nvSpPr>
        <p:spPr>
          <a:xfrm>
            <a:off x="985837" y="1888859"/>
            <a:ext cx="7172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Today we are going to spend some time reviewing expectations and setting ourselves up for a successful semester. </a:t>
            </a:r>
          </a:p>
        </p:txBody>
      </p:sp>
    </p:spTree>
    <p:extLst>
      <p:ext uri="{BB962C8B-B14F-4D97-AF65-F5344CB8AC3E}">
        <p14:creationId xmlns:p14="http://schemas.microsoft.com/office/powerpoint/2010/main" val="383255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6CAFF-F722-454B-A038-A21334994342}"/>
              </a:ext>
            </a:extLst>
          </p:cNvPr>
          <p:cNvSpPr txBox="1"/>
          <p:nvPr/>
        </p:nvSpPr>
        <p:spPr>
          <a:xfrm>
            <a:off x="180976" y="1347355"/>
            <a:ext cx="89630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Pens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Red pens have been ruined by many of you bending them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are ONLY for grading HW and not to be used otherwise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Please bring to me immediately when you notice a broken or leaking pen.</a:t>
            </a:r>
            <a:endParaRPr lang="en-US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Group supply bins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bins should always have 4 calculators, 4 red pens, 3-5 highlighters of at least three different colors</a:t>
            </a: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Ruining class supplies will result in detention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859C81-394F-4DFE-9794-4E3FD6F02FBA}"/>
              </a:ext>
            </a:extLst>
          </p:cNvPr>
          <p:cNvSpPr txBox="1"/>
          <p:nvPr/>
        </p:nvSpPr>
        <p:spPr>
          <a:xfrm>
            <a:off x="0" y="1504076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Absent bin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Sorted by week, and in order I passed out 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4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Week number is listed on board near the date.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Before you ask Ms. Meadows for help, do the following….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Go to the week you missed, look behind </a:t>
            </a:r>
            <a:r>
              <a:rPr lang="en-US" sz="2800" u="sng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Math 7</a:t>
            </a: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or </a:t>
            </a:r>
            <a:r>
              <a:rPr lang="en-US" sz="2800" u="sng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Math 7/8</a:t>
            </a: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.  If you missed a handout, it will be there.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If you can’t find, ask a friend or…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Check One Note during Enrichment to look at the assignment from the day you were absent. 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See me when you’ve exhausted all of the above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28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1485900" lvl="2" indent="-571500">
              <a:buFont typeface="Courier New" panose="02070309020205020404" pitchFamily="49" charset="0"/>
              <a:buChar char="o"/>
            </a:pPr>
            <a:endParaRPr lang="en-US" sz="3200" b="1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B2F0D-1AD3-ACDA-B612-3DFF919562C0}"/>
              </a:ext>
            </a:extLst>
          </p:cNvPr>
          <p:cNvSpPr txBox="1"/>
          <p:nvPr/>
        </p:nvSpPr>
        <p:spPr>
          <a:xfrm rot="21406362">
            <a:off x="1504950" y="386121"/>
            <a:ext cx="717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Absent: </a:t>
            </a:r>
            <a:r>
              <a:rPr lang="en-US" sz="400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for any reason</a:t>
            </a:r>
            <a:endParaRPr lang="en-US" sz="480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3A442642-D9CE-630A-46AA-1CDCC2F1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9975" y="110490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A1923-BFA1-898D-9DDD-FE1C33297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" y="-95620"/>
            <a:ext cx="9122545" cy="70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CE547-9202-4D48-83F4-1F4183460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14"/>
          <a:stretch/>
        </p:blipFill>
        <p:spPr>
          <a:xfrm>
            <a:off x="2756925" y="80520"/>
            <a:ext cx="3630149" cy="1312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59C81-394F-4DFE-9794-4E3FD6F02FBA}"/>
              </a:ext>
            </a:extLst>
          </p:cNvPr>
          <p:cNvSpPr txBox="1"/>
          <p:nvPr/>
        </p:nvSpPr>
        <p:spPr>
          <a:xfrm>
            <a:off x="29774" y="1555918"/>
            <a:ext cx="90569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Enter classroom and refer to board for directions.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Begin warm-up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Warm-up sheet (*new-due Friday each week)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Following slide will provide details.</a:t>
            </a:r>
            <a:br>
              <a:rPr lang="en-US" sz="280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endParaRPr lang="en-US" sz="28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Take out notebook &amp; homework </a:t>
            </a:r>
            <a:r>
              <a:rPr lang="en-US" sz="3600" b="1" u="sng">
                <a:highlight>
                  <a:srgbClr val="FFFF00"/>
                </a:highlight>
                <a:latin typeface="Dreaming Outloud Pro" panose="03050502040302030504" pitchFamily="66" charset="0"/>
                <a:cs typeface="Dreaming Outloud Pro" panose="03050502040302030504" pitchFamily="66" charset="0"/>
              </a:rPr>
              <a:t>before</a:t>
            </a:r>
            <a:r>
              <a:rPr lang="en-US" sz="32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starting warm-up.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1BB34-5D4C-469B-870C-1B31C854F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14"/>
          <a:stretch/>
        </p:blipFill>
        <p:spPr>
          <a:xfrm>
            <a:off x="2741789" y="78286"/>
            <a:ext cx="3632885" cy="1313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34BED-92C5-4DD7-A7A2-32BC9E9F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1" y="5464680"/>
            <a:ext cx="6984275" cy="15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F7429-8549-B21E-D0FB-541E4077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879"/>
            <a:ext cx="9154274" cy="70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CE547-9202-4D48-83F4-1F4183460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14"/>
          <a:stretch/>
        </p:blipFill>
        <p:spPr>
          <a:xfrm>
            <a:off x="2756925" y="80520"/>
            <a:ext cx="3630149" cy="1312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59C81-394F-4DFE-9794-4E3FD6F02FBA}"/>
              </a:ext>
            </a:extLst>
          </p:cNvPr>
          <p:cNvSpPr txBox="1"/>
          <p:nvPr/>
        </p:nvSpPr>
        <p:spPr>
          <a:xfrm>
            <a:off x="0" y="2010390"/>
            <a:ext cx="90569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Weekly Warm-ups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Monday-Friday</a:t>
            </a:r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(passed out M, turned in F)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10 points each week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Points cannot be made up-unless absent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 point each day: warm-up completion/honest attempt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 point each day: turning homework in on time each day, this is separate from actual HW points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1485900" lvl="2" indent="-571500">
              <a:buFont typeface="Courier New" panose="02070309020205020404" pitchFamily="49" charset="0"/>
              <a:buChar char="o"/>
            </a:pPr>
            <a:endParaRPr lang="en-US" sz="36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377B-BCF3-6BD4-EB52-BA19E6445E59}"/>
              </a:ext>
            </a:extLst>
          </p:cNvPr>
          <p:cNvSpPr txBox="1"/>
          <p:nvPr/>
        </p:nvSpPr>
        <p:spPr>
          <a:xfrm rot="21382859">
            <a:off x="17587" y="588737"/>
            <a:ext cx="281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warm-up</a:t>
            </a:r>
          </a:p>
        </p:txBody>
      </p:sp>
      <p:pic>
        <p:nvPicPr>
          <p:cNvPr id="14" name="Graphic 13" descr="Dumbbell outline">
            <a:extLst>
              <a:ext uri="{FF2B5EF4-FFF2-40B4-BE49-F238E27FC236}">
                <a16:creationId xmlns:a16="http://schemas.microsoft.com/office/drawing/2014/main" id="{F6E2474B-C7FA-066B-213B-17BFB5B6A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9956" y="790306"/>
            <a:ext cx="1562294" cy="1562294"/>
          </a:xfrm>
          <a:prstGeom prst="rect">
            <a:avLst/>
          </a:prstGeom>
        </p:spPr>
      </p:pic>
      <p:pic>
        <p:nvPicPr>
          <p:cNvPr id="15" name="Graphic 14" descr="Dumbbell outline">
            <a:extLst>
              <a:ext uri="{FF2B5EF4-FFF2-40B4-BE49-F238E27FC236}">
                <a16:creationId xmlns:a16="http://schemas.microsoft.com/office/drawing/2014/main" id="{ECB0ED52-1059-F62F-8660-9DB089860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77937">
            <a:off x="7264794" y="1245168"/>
            <a:ext cx="1562294" cy="15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F837D-0C62-6EE8-68B7-D0E7F2FF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367" cy="70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859C81-394F-4DFE-9794-4E3FD6F02FBA}"/>
              </a:ext>
            </a:extLst>
          </p:cNvPr>
          <p:cNvSpPr txBox="1"/>
          <p:nvPr/>
        </p:nvSpPr>
        <p:spPr>
          <a:xfrm>
            <a:off x="152400" y="2025780"/>
            <a:ext cx="8839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Nightly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Monday-Thursday (some exceptions for Friday)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2800" b="1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Highlight every homework assignment on paper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highlight>
                  <a:srgbClr val="00FF00"/>
                </a:highlight>
                <a:latin typeface="Dreaming Outloud Pro" panose="03050502040302030504" pitchFamily="66" charset="0"/>
                <a:cs typeface="Dreaming Outloud Pro" panose="03050502040302030504" pitchFamily="66" charset="0"/>
              </a:rPr>
              <a:t>Green</a:t>
            </a: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(understand 100%)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highlight>
                  <a:srgbClr val="FFFF00"/>
                </a:highlight>
                <a:latin typeface="Dreaming Outloud Pro" panose="03050502040302030504" pitchFamily="66" charset="0"/>
                <a:cs typeface="Dreaming Outloud Pro" panose="03050502040302030504" pitchFamily="66" charset="0"/>
              </a:rPr>
              <a:t>Yellow</a:t>
            </a: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(can start, but not complete)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highlight>
                  <a:srgbClr val="FF00FF"/>
                </a:highlight>
                <a:latin typeface="Dreaming Outloud Pro" panose="03050502040302030504" pitchFamily="66" charset="0"/>
                <a:cs typeface="Dreaming Outloud Pro" panose="03050502040302030504" pitchFamily="66" charset="0"/>
              </a:rPr>
              <a:t>Pink</a:t>
            </a: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 (lost and need help)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1 point on HW accounts for highlighting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10 points for each HW assignment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regardless of the number of questions/problems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B2F0D-1AD3-ACDA-B612-3DFF919562C0}"/>
              </a:ext>
            </a:extLst>
          </p:cNvPr>
          <p:cNvSpPr txBox="1"/>
          <p:nvPr/>
        </p:nvSpPr>
        <p:spPr>
          <a:xfrm rot="21406362">
            <a:off x="1143000" y="447630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HOMEWORK EXPECTATIONS</a:t>
            </a:r>
          </a:p>
        </p:txBody>
      </p:sp>
      <p:pic>
        <p:nvPicPr>
          <p:cNvPr id="7" name="Graphic 6" descr="Clipboard outline">
            <a:extLst>
              <a:ext uri="{FF2B5EF4-FFF2-40B4-BE49-F238E27FC236}">
                <a16:creationId xmlns:a16="http://schemas.microsoft.com/office/drawing/2014/main" id="{200CBE11-9781-4826-C7B5-6510B9B50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3725" y="1244729"/>
            <a:ext cx="1285875" cy="1285875"/>
          </a:xfrm>
          <a:prstGeom prst="rect">
            <a:avLst/>
          </a:prstGeom>
        </p:spPr>
      </p:pic>
      <p:pic>
        <p:nvPicPr>
          <p:cNvPr id="9" name="Graphic 8" descr="Pencil with solid fill">
            <a:extLst>
              <a:ext uri="{FF2B5EF4-FFF2-40B4-BE49-F238E27FC236}">
                <a16:creationId xmlns:a16="http://schemas.microsoft.com/office/drawing/2014/main" id="{3E24EC59-FC85-CDAD-EA03-4FF455BCF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7372" y="1302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1B907-CB1A-712D-75E0-B841FCCD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315"/>
            <a:ext cx="9225286" cy="71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6CAFF-F722-454B-A038-A21334994342}"/>
              </a:ext>
            </a:extLst>
          </p:cNvPr>
          <p:cNvSpPr txBox="1"/>
          <p:nvPr/>
        </p:nvSpPr>
        <p:spPr>
          <a:xfrm>
            <a:off x="243509" y="1414030"/>
            <a:ext cx="842838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Notebook &amp; binder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Weekly warm-up sheet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Collect new Monday and turn in Friday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PENCILS!!!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Pencils can be purchased with props-not free!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Ask a friend.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PENS.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Red pens are ONLY</a:t>
            </a:r>
            <a:b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 be used for CORRECTING HW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Work done in pen will be given zero and need to be completed again.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6" name="Picture 5" descr="Pencil eraser on white background">
            <a:extLst>
              <a:ext uri="{FF2B5EF4-FFF2-40B4-BE49-F238E27FC236}">
                <a16:creationId xmlns:a16="http://schemas.microsoft.com/office/drawing/2014/main" id="{F853EE96-1890-3E0D-B04E-A879169C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970" r="98383">
                        <a14:foregroundMark x1="46537" y1="63945" x2="20722" y2="72191"/>
                        <a14:foregroundMark x1="20722" y1="72191" x2="15548" y2="75263"/>
                        <a14:foregroundMark x1="15548" y1="75263" x2="14228" y2="75020"/>
                        <a14:foregroundMark x1="40420" y1="61681" x2="18836" y2="71342"/>
                        <a14:foregroundMark x1="18836" y1="71342" x2="18620" y2="73120"/>
                        <a14:foregroundMark x1="43007" y1="54285" x2="19995" y2="57114"/>
                        <a14:foregroundMark x1="19995" y1="57114" x2="14767" y2="72231"/>
                        <a14:foregroundMark x1="14767" y1="72231" x2="17785" y2="80800"/>
                        <a14:foregroundMark x1="17785" y1="80800" x2="46672" y2="67219"/>
                        <a14:foregroundMark x1="46672" y1="67219" x2="52008" y2="68108"/>
                        <a14:foregroundMark x1="63487" y1="54608" x2="97494" y2="65198"/>
                        <a14:foregroundMark x1="97494" y1="65198" x2="98060" y2="65683"/>
                        <a14:foregroundMark x1="93452" y1="71019" x2="93452" y2="71019"/>
                        <a14:foregroundMark x1="81002" y1="61358" x2="97521" y2="74535"/>
                        <a14:foregroundMark x1="97521" y1="74535" x2="98383" y2="76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40">
            <a:off x="4902968" y="3139624"/>
            <a:ext cx="4729161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9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51F07C7735846B6933A34FD061B65" ma:contentTypeVersion="13" ma:contentTypeDescription="Create a new document." ma:contentTypeScope="" ma:versionID="2c6a750b6a681dd952f0d635061b7744">
  <xsd:schema xmlns:xsd="http://www.w3.org/2001/XMLSchema" xmlns:xs="http://www.w3.org/2001/XMLSchema" xmlns:p="http://schemas.microsoft.com/office/2006/metadata/properties" xmlns:ns3="d0b65988-a86f-45b3-b5a5-d561fa287203" xmlns:ns4="74352243-b2e2-4152-b21d-8f570ff2dfc9" targetNamespace="http://schemas.microsoft.com/office/2006/metadata/properties" ma:root="true" ma:fieldsID="c8f764aa3a6fd4dc6de175085f4d77d9" ns3:_="" ns4:_="">
    <xsd:import namespace="d0b65988-a86f-45b3-b5a5-d561fa287203"/>
    <xsd:import namespace="74352243-b2e2-4152-b21d-8f570ff2d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65988-a86f-45b3-b5a5-d561fa287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2243-b2e2-4152-b21d-8f570ff2d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237139-3AA9-4BB1-A112-26CF408E54CE}">
  <ds:schemaRefs>
    <ds:schemaRef ds:uri="74352243-b2e2-4152-b21d-8f570ff2dfc9"/>
    <ds:schemaRef ds:uri="d0b65988-a86f-45b3-b5a5-d561fa2872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09D763-6E50-4ED8-8938-047284709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0F3B7-4064-4D1B-ABAA-098876B3675B}">
  <ds:schemaRefs>
    <ds:schemaRef ds:uri="74352243-b2e2-4152-b21d-8f570ff2dfc9"/>
    <ds:schemaRef ds:uri="d0b65988-a86f-45b3-b5a5-d561fa2872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396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Dreaming Outloud Pro</vt:lpstr>
      <vt:lpstr>Dreaming Outloud Script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Root</dc:creator>
  <cp:lastModifiedBy>Meadows, Katie L</cp:lastModifiedBy>
  <cp:revision>1</cp:revision>
  <dcterms:created xsi:type="dcterms:W3CDTF">2018-07-14T16:38:57Z</dcterms:created>
  <dcterms:modified xsi:type="dcterms:W3CDTF">2023-01-11T02:47:22Z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0x01010079451F07C7735846B6933A34FD061B65</vt:lpwstr>
  </property>
</Properties>
</file>